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B2A0B3-714A-41B1-9B8C-F381D35B72AD}" v="49" dt="2021-10-19T20:25:03.755"/>
    <p1510:client id="{E8D535BA-8F2F-4110-9112-16BDC7E289D5}" v="30" dt="2021-10-19T20:42:42.388"/>
    <p1510:client id="{F65B7ADF-4FF5-4131-93DD-268A4D43A053}" v="10" dt="2021-10-22T17:45:58.6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8" d="100"/>
          <a:sy n="58" d="100"/>
        </p:scale>
        <p:origin x="52"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ce H Gore" userId="6eayGiWtaPEuuSI82aC+HqLF1YEpab5q4qjfXpEwe+s=" providerId="None" clId="Web-{F65B7ADF-4FF5-4131-93DD-268A4D43A053}"/>
    <pc:docChg chg="modSld">
      <pc:chgData name="Bruce H Gore" userId="6eayGiWtaPEuuSI82aC+HqLF1YEpab5q4qjfXpEwe+s=" providerId="None" clId="Web-{F65B7ADF-4FF5-4131-93DD-268A4D43A053}" dt="2021-10-22T17:45:58.699" v="9" actId="20577"/>
      <pc:docMkLst>
        <pc:docMk/>
      </pc:docMkLst>
      <pc:sldChg chg="addSp modSp">
        <pc:chgData name="Bruce H Gore" userId="6eayGiWtaPEuuSI82aC+HqLF1YEpab5q4qjfXpEwe+s=" providerId="None" clId="Web-{F65B7ADF-4FF5-4131-93DD-268A4D43A053}" dt="2021-10-22T17:45:58.699" v="9" actId="20577"/>
        <pc:sldMkLst>
          <pc:docMk/>
          <pc:sldMk cId="3131568728" sldId="256"/>
        </pc:sldMkLst>
        <pc:spChg chg="mod">
          <ac:chgData name="Bruce H Gore" userId="6eayGiWtaPEuuSI82aC+HqLF1YEpab5q4qjfXpEwe+s=" providerId="None" clId="Web-{F65B7ADF-4FF5-4131-93DD-268A4D43A053}" dt="2021-10-22T17:41:50.164" v="0" actId="1076"/>
          <ac:spMkLst>
            <pc:docMk/>
            <pc:sldMk cId="3131568728" sldId="256"/>
            <ac:spMk id="2" creationId="{00000000-0000-0000-0000-000000000000}"/>
          </ac:spMkLst>
        </pc:spChg>
        <pc:spChg chg="mod">
          <ac:chgData name="Bruce H Gore" userId="6eayGiWtaPEuuSI82aC+HqLF1YEpab5q4qjfXpEwe+s=" providerId="None" clId="Web-{F65B7ADF-4FF5-4131-93DD-268A4D43A053}" dt="2021-10-22T17:45:58.699" v="9" actId="20577"/>
          <ac:spMkLst>
            <pc:docMk/>
            <pc:sldMk cId="3131568728" sldId="256"/>
            <ac:spMk id="3" creationId="{00000000-0000-0000-0000-000000000000}"/>
          </ac:spMkLst>
        </pc:spChg>
        <pc:picChg chg="add mod">
          <ac:chgData name="Bruce H Gore" userId="6eayGiWtaPEuuSI82aC+HqLF1YEpab5q4qjfXpEwe+s=" providerId="None" clId="Web-{F65B7ADF-4FF5-4131-93DD-268A4D43A053}" dt="2021-10-22T17:45:38.996" v="6" actId="1076"/>
          <ac:picMkLst>
            <pc:docMk/>
            <pc:sldMk cId="3131568728" sldId="256"/>
            <ac:picMk id="4" creationId="{D8F967E7-1BE3-4C36-9720-979B1A8916B4}"/>
          </ac:picMkLst>
        </pc:picChg>
      </pc:sldChg>
    </pc:docChg>
  </pc:docChgLst>
  <pc:docChgLst>
    <pc:chgData name="Bruce H Gore" userId="6eayGiWtaPEuuSI82aC+HqLF1YEpab5q4qjfXpEwe+s=" providerId="None" clId="Web-{D7B2A0B3-714A-41B1-9B8C-F381D35B72AD}"/>
    <pc:docChg chg="modSld">
      <pc:chgData name="Bruce H Gore" userId="6eayGiWtaPEuuSI82aC+HqLF1YEpab5q4qjfXpEwe+s=" providerId="None" clId="Web-{D7B2A0B3-714A-41B1-9B8C-F381D35B72AD}" dt="2021-10-19T20:25:03.755" v="48" actId="20577"/>
      <pc:docMkLst>
        <pc:docMk/>
      </pc:docMkLst>
      <pc:sldChg chg="modSp">
        <pc:chgData name="Bruce H Gore" userId="6eayGiWtaPEuuSI82aC+HqLF1YEpab5q4qjfXpEwe+s=" providerId="None" clId="Web-{D7B2A0B3-714A-41B1-9B8C-F381D35B72AD}" dt="2021-10-19T20:24:00.441" v="4" actId="20577"/>
        <pc:sldMkLst>
          <pc:docMk/>
          <pc:sldMk cId="1520462882" sldId="257"/>
        </pc:sldMkLst>
        <pc:spChg chg="mod">
          <ac:chgData name="Bruce H Gore" userId="6eayGiWtaPEuuSI82aC+HqLF1YEpab5q4qjfXpEwe+s=" providerId="None" clId="Web-{D7B2A0B3-714A-41B1-9B8C-F381D35B72AD}" dt="2021-10-19T20:24:00.441" v="4" actId="20577"/>
          <ac:spMkLst>
            <pc:docMk/>
            <pc:sldMk cId="1520462882" sldId="257"/>
            <ac:spMk id="3" creationId="{00000000-0000-0000-0000-000000000000}"/>
          </ac:spMkLst>
        </pc:spChg>
      </pc:sldChg>
      <pc:sldChg chg="modSp">
        <pc:chgData name="Bruce H Gore" userId="6eayGiWtaPEuuSI82aC+HqLF1YEpab5q4qjfXpEwe+s=" providerId="None" clId="Web-{D7B2A0B3-714A-41B1-9B8C-F381D35B72AD}" dt="2021-10-19T20:25:03.755" v="48" actId="20577"/>
        <pc:sldMkLst>
          <pc:docMk/>
          <pc:sldMk cId="2923864480" sldId="260"/>
        </pc:sldMkLst>
        <pc:spChg chg="mod">
          <ac:chgData name="Bruce H Gore" userId="6eayGiWtaPEuuSI82aC+HqLF1YEpab5q4qjfXpEwe+s=" providerId="None" clId="Web-{D7B2A0B3-714A-41B1-9B8C-F381D35B72AD}" dt="2021-10-19T20:25:03.755" v="48" actId="20577"/>
          <ac:spMkLst>
            <pc:docMk/>
            <pc:sldMk cId="2923864480" sldId="260"/>
            <ac:spMk id="3" creationId="{00000000-0000-0000-0000-000000000000}"/>
          </ac:spMkLst>
        </pc:spChg>
      </pc:sldChg>
    </pc:docChg>
  </pc:docChgLst>
  <pc:docChgLst>
    <pc:chgData name="Bruce H Gore" userId="6eayGiWtaPEuuSI82aC+HqLF1YEpab5q4qjfXpEwe+s=" providerId="None" clId="Web-{E8D535BA-8F2F-4110-9112-16BDC7E289D5}"/>
    <pc:docChg chg="modSld">
      <pc:chgData name="Bruce H Gore" userId="6eayGiWtaPEuuSI82aC+HqLF1YEpab5q4qjfXpEwe+s=" providerId="None" clId="Web-{E8D535BA-8F2F-4110-9112-16BDC7E289D5}" dt="2021-10-19T20:42:42.388" v="29" actId="1076"/>
      <pc:docMkLst>
        <pc:docMk/>
      </pc:docMkLst>
      <pc:sldChg chg="modSp">
        <pc:chgData name="Bruce H Gore" userId="6eayGiWtaPEuuSI82aC+HqLF1YEpab5q4qjfXpEwe+s=" providerId="None" clId="Web-{E8D535BA-8F2F-4110-9112-16BDC7E289D5}" dt="2021-10-19T20:39:09.961" v="0" actId="20577"/>
        <pc:sldMkLst>
          <pc:docMk/>
          <pc:sldMk cId="3131568728" sldId="256"/>
        </pc:sldMkLst>
        <pc:spChg chg="mod">
          <ac:chgData name="Bruce H Gore" userId="6eayGiWtaPEuuSI82aC+HqLF1YEpab5q4qjfXpEwe+s=" providerId="None" clId="Web-{E8D535BA-8F2F-4110-9112-16BDC7E289D5}" dt="2021-10-19T20:39:09.961" v="0" actId="20577"/>
          <ac:spMkLst>
            <pc:docMk/>
            <pc:sldMk cId="3131568728" sldId="256"/>
            <ac:spMk id="2" creationId="{00000000-0000-0000-0000-000000000000}"/>
          </ac:spMkLst>
        </pc:spChg>
      </pc:sldChg>
      <pc:sldChg chg="modSp">
        <pc:chgData name="Bruce H Gore" userId="6eayGiWtaPEuuSI82aC+HqLF1YEpab5q4qjfXpEwe+s=" providerId="None" clId="Web-{E8D535BA-8F2F-4110-9112-16BDC7E289D5}" dt="2021-10-19T20:41:24.839" v="19" actId="20577"/>
        <pc:sldMkLst>
          <pc:docMk/>
          <pc:sldMk cId="1520462882" sldId="257"/>
        </pc:sldMkLst>
        <pc:spChg chg="mod">
          <ac:chgData name="Bruce H Gore" userId="6eayGiWtaPEuuSI82aC+HqLF1YEpab5q4qjfXpEwe+s=" providerId="None" clId="Web-{E8D535BA-8F2F-4110-9112-16BDC7E289D5}" dt="2021-10-19T20:41:24.839" v="19" actId="20577"/>
          <ac:spMkLst>
            <pc:docMk/>
            <pc:sldMk cId="1520462882" sldId="257"/>
            <ac:spMk id="2" creationId="{00000000-0000-0000-0000-000000000000}"/>
          </ac:spMkLst>
        </pc:spChg>
      </pc:sldChg>
      <pc:sldChg chg="modSp">
        <pc:chgData name="Bruce H Gore" userId="6eayGiWtaPEuuSI82aC+HqLF1YEpab5q4qjfXpEwe+s=" providerId="None" clId="Web-{E8D535BA-8F2F-4110-9112-16BDC7E289D5}" dt="2021-10-19T20:41:45.418" v="21" actId="1076"/>
        <pc:sldMkLst>
          <pc:docMk/>
          <pc:sldMk cId="2342043769" sldId="259"/>
        </pc:sldMkLst>
        <pc:spChg chg="mod">
          <ac:chgData name="Bruce H Gore" userId="6eayGiWtaPEuuSI82aC+HqLF1YEpab5q4qjfXpEwe+s=" providerId="None" clId="Web-{E8D535BA-8F2F-4110-9112-16BDC7E289D5}" dt="2021-10-19T20:41:45.418" v="21" actId="1076"/>
          <ac:spMkLst>
            <pc:docMk/>
            <pc:sldMk cId="2342043769" sldId="259"/>
            <ac:spMk id="2" creationId="{00000000-0000-0000-0000-000000000000}"/>
          </ac:spMkLst>
        </pc:spChg>
        <pc:spChg chg="mod">
          <ac:chgData name="Bruce H Gore" userId="6eayGiWtaPEuuSI82aC+HqLF1YEpab5q4qjfXpEwe+s=" providerId="None" clId="Web-{E8D535BA-8F2F-4110-9112-16BDC7E289D5}" dt="2021-10-19T20:39:27.540" v="3" actId="1076"/>
          <ac:spMkLst>
            <pc:docMk/>
            <pc:sldMk cId="2342043769" sldId="259"/>
            <ac:spMk id="3" creationId="{00000000-0000-0000-0000-000000000000}"/>
          </ac:spMkLst>
        </pc:spChg>
      </pc:sldChg>
      <pc:sldChg chg="modSp">
        <pc:chgData name="Bruce H Gore" userId="6eayGiWtaPEuuSI82aC+HqLF1YEpab5q4qjfXpEwe+s=" providerId="None" clId="Web-{E8D535BA-8F2F-4110-9112-16BDC7E289D5}" dt="2021-10-19T20:41:55.668" v="22" actId="20577"/>
        <pc:sldMkLst>
          <pc:docMk/>
          <pc:sldMk cId="2923864480" sldId="260"/>
        </pc:sldMkLst>
        <pc:spChg chg="mod">
          <ac:chgData name="Bruce H Gore" userId="6eayGiWtaPEuuSI82aC+HqLF1YEpab5q4qjfXpEwe+s=" providerId="None" clId="Web-{E8D535BA-8F2F-4110-9112-16BDC7E289D5}" dt="2021-10-19T20:41:55.668" v="22" actId="20577"/>
          <ac:spMkLst>
            <pc:docMk/>
            <pc:sldMk cId="2923864480" sldId="260"/>
            <ac:spMk id="2" creationId="{00000000-0000-0000-0000-000000000000}"/>
          </ac:spMkLst>
        </pc:spChg>
        <pc:spChg chg="mod">
          <ac:chgData name="Bruce H Gore" userId="6eayGiWtaPEuuSI82aC+HqLF1YEpab5q4qjfXpEwe+s=" providerId="None" clId="Web-{E8D535BA-8F2F-4110-9112-16BDC7E289D5}" dt="2021-10-19T20:39:46.712" v="6" actId="1076"/>
          <ac:spMkLst>
            <pc:docMk/>
            <pc:sldMk cId="2923864480" sldId="260"/>
            <ac:spMk id="3" creationId="{00000000-0000-0000-0000-000000000000}"/>
          </ac:spMkLst>
        </pc:spChg>
      </pc:sldChg>
      <pc:sldChg chg="modSp">
        <pc:chgData name="Bruce H Gore" userId="6eayGiWtaPEuuSI82aC+HqLF1YEpab5q4qjfXpEwe+s=" providerId="None" clId="Web-{E8D535BA-8F2F-4110-9112-16BDC7E289D5}" dt="2021-10-19T20:42:07.371" v="24" actId="1076"/>
        <pc:sldMkLst>
          <pc:docMk/>
          <pc:sldMk cId="1842066422" sldId="261"/>
        </pc:sldMkLst>
        <pc:spChg chg="mod">
          <ac:chgData name="Bruce H Gore" userId="6eayGiWtaPEuuSI82aC+HqLF1YEpab5q4qjfXpEwe+s=" providerId="None" clId="Web-{E8D535BA-8F2F-4110-9112-16BDC7E289D5}" dt="2021-10-19T20:42:07.371" v="24" actId="1076"/>
          <ac:spMkLst>
            <pc:docMk/>
            <pc:sldMk cId="1842066422" sldId="261"/>
            <ac:spMk id="2" creationId="{00000000-0000-0000-0000-000000000000}"/>
          </ac:spMkLst>
        </pc:spChg>
        <pc:spChg chg="mod">
          <ac:chgData name="Bruce H Gore" userId="6eayGiWtaPEuuSI82aC+HqLF1YEpab5q4qjfXpEwe+s=" providerId="None" clId="Web-{E8D535BA-8F2F-4110-9112-16BDC7E289D5}" dt="2021-10-19T20:40:06.619" v="9" actId="1076"/>
          <ac:spMkLst>
            <pc:docMk/>
            <pc:sldMk cId="1842066422" sldId="261"/>
            <ac:spMk id="3" creationId="{00000000-0000-0000-0000-000000000000}"/>
          </ac:spMkLst>
        </pc:spChg>
      </pc:sldChg>
      <pc:sldChg chg="modSp">
        <pc:chgData name="Bruce H Gore" userId="6eayGiWtaPEuuSI82aC+HqLF1YEpab5q4qjfXpEwe+s=" providerId="None" clId="Web-{E8D535BA-8F2F-4110-9112-16BDC7E289D5}" dt="2021-10-19T20:42:23.137" v="27" actId="1076"/>
        <pc:sldMkLst>
          <pc:docMk/>
          <pc:sldMk cId="1804726631" sldId="262"/>
        </pc:sldMkLst>
        <pc:spChg chg="mod">
          <ac:chgData name="Bruce H Gore" userId="6eayGiWtaPEuuSI82aC+HqLF1YEpab5q4qjfXpEwe+s=" providerId="None" clId="Web-{E8D535BA-8F2F-4110-9112-16BDC7E289D5}" dt="2021-10-19T20:42:23.137" v="27" actId="1076"/>
          <ac:spMkLst>
            <pc:docMk/>
            <pc:sldMk cId="1804726631" sldId="262"/>
            <ac:spMk id="2" creationId="{00000000-0000-0000-0000-000000000000}"/>
          </ac:spMkLst>
        </pc:spChg>
        <pc:spChg chg="mod">
          <ac:chgData name="Bruce H Gore" userId="6eayGiWtaPEuuSI82aC+HqLF1YEpab5q4qjfXpEwe+s=" providerId="None" clId="Web-{E8D535BA-8F2F-4110-9112-16BDC7E289D5}" dt="2021-10-19T20:42:20.700" v="26" actId="1076"/>
          <ac:spMkLst>
            <pc:docMk/>
            <pc:sldMk cId="1804726631" sldId="262"/>
            <ac:spMk id="3" creationId="{00000000-0000-0000-0000-000000000000}"/>
          </ac:spMkLst>
        </pc:spChg>
      </pc:sldChg>
      <pc:sldChg chg="modSp">
        <pc:chgData name="Bruce H Gore" userId="6eayGiWtaPEuuSI82aC+HqLF1YEpab5q4qjfXpEwe+s=" providerId="None" clId="Web-{E8D535BA-8F2F-4110-9112-16BDC7E289D5}" dt="2021-10-19T20:42:42.388" v="29" actId="1076"/>
        <pc:sldMkLst>
          <pc:docMk/>
          <pc:sldMk cId="2922144665" sldId="263"/>
        </pc:sldMkLst>
        <pc:spChg chg="mod">
          <ac:chgData name="Bruce H Gore" userId="6eayGiWtaPEuuSI82aC+HqLF1YEpab5q4qjfXpEwe+s=" providerId="None" clId="Web-{E8D535BA-8F2F-4110-9112-16BDC7E289D5}" dt="2021-10-19T20:42:31.903" v="28" actId="20577"/>
          <ac:spMkLst>
            <pc:docMk/>
            <pc:sldMk cId="2922144665" sldId="263"/>
            <ac:spMk id="2" creationId="{00000000-0000-0000-0000-000000000000}"/>
          </ac:spMkLst>
        </pc:spChg>
        <pc:spChg chg="mod">
          <ac:chgData name="Bruce H Gore" userId="6eayGiWtaPEuuSI82aC+HqLF1YEpab5q4qjfXpEwe+s=" providerId="None" clId="Web-{E8D535BA-8F2F-4110-9112-16BDC7E289D5}" dt="2021-10-19T20:42:42.388" v="29" actId="1076"/>
          <ac:spMkLst>
            <pc:docMk/>
            <pc:sldMk cId="2922144665" sldId="263"/>
            <ac:spMk id="4" creationId="{00000000-0000-0000-0000-000000000000}"/>
          </ac:spMkLst>
        </pc:spChg>
      </pc:sldChg>
      <pc:sldChg chg="modSp">
        <pc:chgData name="Bruce H Gore" userId="6eayGiWtaPEuuSI82aC+HqLF1YEpab5q4qjfXpEwe+s=" providerId="None" clId="Web-{E8D535BA-8F2F-4110-9112-16BDC7E289D5}" dt="2021-10-19T20:40:34.151" v="14" actId="20577"/>
        <pc:sldMkLst>
          <pc:docMk/>
          <pc:sldMk cId="1216659364" sldId="264"/>
        </pc:sldMkLst>
        <pc:spChg chg="mod">
          <ac:chgData name="Bruce H Gore" userId="6eayGiWtaPEuuSI82aC+HqLF1YEpab5q4qjfXpEwe+s=" providerId="None" clId="Web-{E8D535BA-8F2F-4110-9112-16BDC7E289D5}" dt="2021-10-19T20:40:34.151" v="14" actId="20577"/>
          <ac:spMkLst>
            <pc:docMk/>
            <pc:sldMk cId="1216659364" sldId="264"/>
            <ac:spMk id="11"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10/29/2021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10/29/2021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3313" y="775026"/>
            <a:ext cx="7766936" cy="1646302"/>
          </a:xfrm>
        </p:spPr>
        <p:txBody>
          <a:bodyPr/>
          <a:lstStyle/>
          <a:p>
            <a:pPr algn="ctr"/>
            <a:r>
              <a:rPr lang="en-US" dirty="0">
                <a:solidFill>
                  <a:schemeClr val="accent2">
                    <a:lumMod val="75000"/>
                  </a:schemeClr>
                </a:solidFill>
              </a:rPr>
              <a:t>4Ms Training for Older Adults and Caregivers</a:t>
            </a:r>
          </a:p>
        </p:txBody>
      </p:sp>
      <p:sp>
        <p:nvSpPr>
          <p:cNvPr id="3" name="Subtitle 2"/>
          <p:cNvSpPr>
            <a:spLocks noGrp="1"/>
          </p:cNvSpPr>
          <p:nvPr>
            <p:ph type="subTitle" idx="1"/>
          </p:nvPr>
        </p:nvSpPr>
        <p:spPr/>
        <p:txBody>
          <a:bodyPr vert="horz" lIns="91440" tIns="45720" rIns="91440" bIns="45720" rtlCol="0" anchor="t">
            <a:noAutofit/>
          </a:bodyPr>
          <a:lstStyle/>
          <a:p>
            <a:r>
              <a:rPr lang="en-US" sz="2400" dirty="0"/>
              <a:t>Presenter Name</a:t>
            </a:r>
          </a:p>
          <a:p>
            <a:r>
              <a:rPr lang="en-US" sz="2400" dirty="0"/>
              <a:t>Presenter Organization </a:t>
            </a:r>
          </a:p>
          <a:p>
            <a:r>
              <a:rPr lang="en-US" sz="2400" dirty="0"/>
              <a:t>Date</a:t>
            </a:r>
          </a:p>
        </p:txBody>
      </p:sp>
      <p:pic>
        <p:nvPicPr>
          <p:cNvPr id="4" name="Picture 4" descr="A picture containing diagram&#10;&#10;Description automatically generated">
            <a:extLst>
              <a:ext uri="{FF2B5EF4-FFF2-40B4-BE49-F238E27FC236}">
                <a16:creationId xmlns:a16="http://schemas.microsoft.com/office/drawing/2014/main" id="{D8F967E7-1BE3-4C36-9720-979B1A8916B4}"/>
              </a:ext>
            </a:extLst>
          </p:cNvPr>
          <p:cNvPicPr>
            <a:picLocks noChangeAspect="1"/>
          </p:cNvPicPr>
          <p:nvPr/>
        </p:nvPicPr>
        <p:blipFill>
          <a:blip r:embed="rId2"/>
          <a:stretch>
            <a:fillRect/>
          </a:stretch>
        </p:blipFill>
        <p:spPr>
          <a:xfrm>
            <a:off x="890954" y="2940539"/>
            <a:ext cx="3458307" cy="3321538"/>
          </a:xfrm>
          <a:prstGeom prst="rect">
            <a:avLst/>
          </a:prstGeom>
        </p:spPr>
      </p:pic>
    </p:spTree>
    <p:extLst>
      <p:ext uri="{BB962C8B-B14F-4D97-AF65-F5344CB8AC3E}">
        <p14:creationId xmlns:p14="http://schemas.microsoft.com/office/powerpoint/2010/main" val="313156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949" y="890954"/>
            <a:ext cx="8596668" cy="1320800"/>
          </a:xfrm>
        </p:spPr>
        <p:txBody>
          <a:bodyPr>
            <a:normAutofit/>
          </a:bodyPr>
          <a:lstStyle/>
          <a:p>
            <a:pPr algn="ctr"/>
            <a:r>
              <a:rPr lang="en-US" sz="4400" dirty="0">
                <a:solidFill>
                  <a:schemeClr val="accent2">
                    <a:lumMod val="75000"/>
                  </a:schemeClr>
                </a:solidFill>
              </a:rPr>
              <a:t>Objectives</a:t>
            </a:r>
          </a:p>
        </p:txBody>
      </p:sp>
      <p:sp>
        <p:nvSpPr>
          <p:cNvPr id="3" name="Content Placeholder 2"/>
          <p:cNvSpPr>
            <a:spLocks noGrp="1"/>
          </p:cNvSpPr>
          <p:nvPr>
            <p:ph idx="1"/>
          </p:nvPr>
        </p:nvSpPr>
        <p:spPr/>
        <p:txBody>
          <a:bodyPr vert="horz" lIns="91440" tIns="45720" rIns="91440" bIns="45720" rtlCol="0" anchor="t">
            <a:normAutofit/>
          </a:bodyPr>
          <a:lstStyle/>
          <a:p>
            <a:r>
              <a:rPr lang="en-US" sz="2800" dirty="0"/>
              <a:t>Identify the 4Ms: what Matters, Medication, Mind, and Mobility</a:t>
            </a:r>
          </a:p>
          <a:p>
            <a:r>
              <a:rPr lang="en-US" sz="2800" dirty="0"/>
              <a:t>Understand how the 4Ms can be used to inform conversations with providers</a:t>
            </a:r>
          </a:p>
          <a:p>
            <a:r>
              <a:rPr lang="en-US" sz="2800" dirty="0"/>
              <a:t>Brainstorm how to use the 4Ms by creating sample questions</a:t>
            </a:r>
          </a:p>
        </p:txBody>
      </p:sp>
    </p:spTree>
    <p:extLst>
      <p:ext uri="{BB962C8B-B14F-4D97-AF65-F5344CB8AC3E}">
        <p14:creationId xmlns:p14="http://schemas.microsoft.com/office/powerpoint/2010/main" val="1520462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408814" y="516370"/>
            <a:ext cx="5915025" cy="5695950"/>
          </a:xfrm>
          <a:prstGeom prst="rect">
            <a:avLst/>
          </a:prstGeom>
        </p:spPr>
      </p:pic>
    </p:spTree>
    <p:extLst>
      <p:ext uri="{BB962C8B-B14F-4D97-AF65-F5344CB8AC3E}">
        <p14:creationId xmlns:p14="http://schemas.microsoft.com/office/powerpoint/2010/main" val="2265832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780" y="1617785"/>
            <a:ext cx="8596668" cy="1320800"/>
          </a:xfrm>
        </p:spPr>
        <p:txBody>
          <a:bodyPr>
            <a:normAutofit/>
          </a:bodyPr>
          <a:lstStyle/>
          <a:p>
            <a:pPr algn="ctr"/>
            <a:r>
              <a:rPr lang="en-US" sz="4400" dirty="0">
                <a:solidFill>
                  <a:schemeClr val="accent2">
                    <a:lumMod val="75000"/>
                  </a:schemeClr>
                </a:solidFill>
              </a:rPr>
              <a:t>What Matters</a:t>
            </a:r>
          </a:p>
        </p:txBody>
      </p:sp>
      <p:sp>
        <p:nvSpPr>
          <p:cNvPr id="3" name="Content Placeholder 2"/>
          <p:cNvSpPr>
            <a:spLocks noGrp="1"/>
          </p:cNvSpPr>
          <p:nvPr>
            <p:ph idx="1"/>
          </p:nvPr>
        </p:nvSpPr>
        <p:spPr>
          <a:xfrm>
            <a:off x="782842" y="3039820"/>
            <a:ext cx="8596668" cy="3880773"/>
          </a:xfrm>
        </p:spPr>
        <p:txBody>
          <a:bodyPr>
            <a:normAutofit/>
          </a:bodyPr>
          <a:lstStyle/>
          <a:p>
            <a:pPr marL="0" indent="0" algn="ctr">
              <a:buNone/>
            </a:pPr>
            <a:r>
              <a:rPr lang="en-US" sz="2800" dirty="0"/>
              <a:t>When you talk with your health providers, make sure the decisions make sense for you and your goals.</a:t>
            </a:r>
          </a:p>
        </p:txBody>
      </p:sp>
    </p:spTree>
    <p:extLst>
      <p:ext uri="{BB962C8B-B14F-4D97-AF65-F5344CB8AC3E}">
        <p14:creationId xmlns:p14="http://schemas.microsoft.com/office/powerpoint/2010/main" val="2342043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55077"/>
            <a:ext cx="8596668" cy="1320800"/>
          </a:xfrm>
        </p:spPr>
        <p:txBody>
          <a:bodyPr>
            <a:normAutofit/>
          </a:bodyPr>
          <a:lstStyle/>
          <a:p>
            <a:pPr algn="ctr"/>
            <a:r>
              <a:rPr lang="en-US" sz="4400" dirty="0">
                <a:solidFill>
                  <a:schemeClr val="accent2">
                    <a:lumMod val="75000"/>
                  </a:schemeClr>
                </a:solidFill>
              </a:rPr>
              <a:t>Medication</a:t>
            </a:r>
          </a:p>
        </p:txBody>
      </p:sp>
      <p:sp>
        <p:nvSpPr>
          <p:cNvPr id="3" name="Content Placeholder 2"/>
          <p:cNvSpPr>
            <a:spLocks noGrp="1"/>
          </p:cNvSpPr>
          <p:nvPr>
            <p:ph idx="1"/>
          </p:nvPr>
        </p:nvSpPr>
        <p:spPr>
          <a:xfrm>
            <a:off x="677334" y="2254374"/>
            <a:ext cx="8596668" cy="3880773"/>
          </a:xfrm>
        </p:spPr>
        <p:txBody>
          <a:bodyPr vert="horz" lIns="91440" tIns="45720" rIns="91440" bIns="45720" rtlCol="0" anchor="t">
            <a:normAutofit/>
          </a:bodyPr>
          <a:lstStyle/>
          <a:p>
            <a:pPr marL="0" indent="0" algn="ctr">
              <a:buNone/>
            </a:pPr>
            <a:r>
              <a:rPr lang="en-US" sz="2800" dirty="0"/>
              <a:t>Bring all medicines with you to medical visits, or bring a list with the names and dosage of each medicine you take. Make sure each medicine is necessary. Be extra careful with high-risk medicines like painkillers.</a:t>
            </a:r>
          </a:p>
        </p:txBody>
      </p:sp>
    </p:spTree>
    <p:extLst>
      <p:ext uri="{BB962C8B-B14F-4D97-AF65-F5344CB8AC3E}">
        <p14:creationId xmlns:p14="http://schemas.microsoft.com/office/powerpoint/2010/main" val="292386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949" y="1652953"/>
            <a:ext cx="8596668" cy="1320800"/>
          </a:xfrm>
        </p:spPr>
        <p:txBody>
          <a:bodyPr>
            <a:normAutofit/>
          </a:bodyPr>
          <a:lstStyle/>
          <a:p>
            <a:pPr algn="ctr"/>
            <a:r>
              <a:rPr lang="en-US" sz="4400" dirty="0">
                <a:solidFill>
                  <a:schemeClr val="accent2">
                    <a:lumMod val="75000"/>
                  </a:schemeClr>
                </a:solidFill>
              </a:rPr>
              <a:t>Mind</a:t>
            </a:r>
          </a:p>
        </p:txBody>
      </p:sp>
      <p:sp>
        <p:nvSpPr>
          <p:cNvPr id="3" name="Content Placeholder 2"/>
          <p:cNvSpPr>
            <a:spLocks noGrp="1"/>
          </p:cNvSpPr>
          <p:nvPr>
            <p:ph idx="1"/>
          </p:nvPr>
        </p:nvSpPr>
        <p:spPr>
          <a:xfrm>
            <a:off x="735949" y="2981204"/>
            <a:ext cx="8596668" cy="3880773"/>
          </a:xfrm>
        </p:spPr>
        <p:txBody>
          <a:bodyPr>
            <a:normAutofit/>
          </a:bodyPr>
          <a:lstStyle/>
          <a:p>
            <a:pPr marL="0" indent="0" algn="ctr">
              <a:buNone/>
            </a:pPr>
            <a:r>
              <a:rPr lang="en-US" sz="2800" dirty="0"/>
              <a:t>Get screened every year starting at age 65 for dementia and depression. Bring up any concerns with your provider, such as changes in memory or loss of motivation to do things you like to do. </a:t>
            </a:r>
          </a:p>
        </p:txBody>
      </p:sp>
    </p:spTree>
    <p:extLst>
      <p:ext uri="{BB962C8B-B14F-4D97-AF65-F5344CB8AC3E}">
        <p14:creationId xmlns:p14="http://schemas.microsoft.com/office/powerpoint/2010/main" val="1842066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672" y="1430215"/>
            <a:ext cx="8596668" cy="1320800"/>
          </a:xfrm>
        </p:spPr>
        <p:txBody>
          <a:bodyPr>
            <a:normAutofit/>
          </a:bodyPr>
          <a:lstStyle/>
          <a:p>
            <a:pPr algn="ctr"/>
            <a:r>
              <a:rPr lang="en-US" sz="4400" dirty="0">
                <a:solidFill>
                  <a:schemeClr val="accent2">
                    <a:lumMod val="75000"/>
                  </a:schemeClr>
                </a:solidFill>
              </a:rPr>
              <a:t>Mobility</a:t>
            </a:r>
          </a:p>
        </p:txBody>
      </p:sp>
      <p:sp>
        <p:nvSpPr>
          <p:cNvPr id="3" name="Content Placeholder 2"/>
          <p:cNvSpPr>
            <a:spLocks noGrp="1"/>
          </p:cNvSpPr>
          <p:nvPr>
            <p:ph idx="1"/>
          </p:nvPr>
        </p:nvSpPr>
        <p:spPr>
          <a:xfrm>
            <a:off x="747672" y="2899143"/>
            <a:ext cx="8596668" cy="3880773"/>
          </a:xfrm>
        </p:spPr>
        <p:txBody>
          <a:bodyPr>
            <a:normAutofit/>
          </a:bodyPr>
          <a:lstStyle/>
          <a:p>
            <a:pPr marL="0" indent="0" algn="ctr">
              <a:buNone/>
            </a:pPr>
            <a:r>
              <a:rPr lang="en-US" sz="2800" dirty="0"/>
              <a:t>Learn how to stay physically active. Check your home for rugs or missing handrails that can cause falls. </a:t>
            </a:r>
          </a:p>
        </p:txBody>
      </p:sp>
    </p:spTree>
    <p:extLst>
      <p:ext uri="{BB962C8B-B14F-4D97-AF65-F5344CB8AC3E}">
        <p14:creationId xmlns:p14="http://schemas.microsoft.com/office/powerpoint/2010/main" val="1804726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877746" y="5066306"/>
            <a:ext cx="8596668" cy="1320800"/>
          </a:xfrm>
        </p:spPr>
        <p:txBody>
          <a:bodyPr/>
          <a:lstStyle/>
          <a:p>
            <a:pPr algn="ctr"/>
            <a:r>
              <a:rPr lang="en-US" dirty="0">
                <a:solidFill>
                  <a:schemeClr val="accent2">
                    <a:lumMod val="75000"/>
                  </a:schemeClr>
                </a:solidFill>
              </a:rPr>
              <a:t>The 4Ms help you focus on your health and wellbeing.</a:t>
            </a:r>
          </a:p>
        </p:txBody>
      </p:sp>
      <p:pic>
        <p:nvPicPr>
          <p:cNvPr id="6" name="Picture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86709" y="497986"/>
            <a:ext cx="4744024" cy="4568320"/>
          </a:xfrm>
        </p:spPr>
      </p:pic>
    </p:spTree>
    <p:extLst>
      <p:ext uri="{BB962C8B-B14F-4D97-AF65-F5344CB8AC3E}">
        <p14:creationId xmlns:p14="http://schemas.microsoft.com/office/powerpoint/2010/main" val="1216659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842" y="1055077"/>
            <a:ext cx="8596668" cy="1320800"/>
          </a:xfrm>
        </p:spPr>
        <p:txBody>
          <a:bodyPr>
            <a:normAutofit/>
          </a:bodyPr>
          <a:lstStyle/>
          <a:p>
            <a:pPr algn="ctr"/>
            <a:r>
              <a:rPr lang="en-US" sz="4400" dirty="0">
                <a:solidFill>
                  <a:schemeClr val="accent2">
                    <a:lumMod val="75000"/>
                  </a:schemeClr>
                </a:solidFill>
              </a:rPr>
              <a:t>Thank You!</a:t>
            </a:r>
          </a:p>
        </p:txBody>
      </p:sp>
      <p:sp>
        <p:nvSpPr>
          <p:cNvPr id="4" name="Content Placeholder 3"/>
          <p:cNvSpPr>
            <a:spLocks noGrp="1"/>
          </p:cNvSpPr>
          <p:nvPr>
            <p:ph idx="1"/>
          </p:nvPr>
        </p:nvSpPr>
        <p:spPr>
          <a:xfrm>
            <a:off x="1415888" y="2383328"/>
            <a:ext cx="8596668" cy="3880773"/>
          </a:xfrm>
        </p:spPr>
        <p:txBody>
          <a:bodyPr>
            <a:normAutofit/>
          </a:bodyPr>
          <a:lstStyle/>
          <a:p>
            <a:pPr marL="0" indent="0">
              <a:buNone/>
            </a:pPr>
            <a:r>
              <a:rPr lang="en-US" sz="2800" dirty="0"/>
              <a:t>If you have more questions, please contact:</a:t>
            </a:r>
          </a:p>
          <a:p>
            <a:pPr marL="0" indent="0">
              <a:buNone/>
            </a:pPr>
            <a:endParaRPr lang="en-US" sz="2800" dirty="0"/>
          </a:p>
          <a:p>
            <a:pPr marL="0" indent="0">
              <a:buNone/>
            </a:pPr>
            <a:r>
              <a:rPr lang="en-US" sz="2800" dirty="0"/>
              <a:t>Contact Name</a:t>
            </a:r>
          </a:p>
          <a:p>
            <a:pPr marL="0" indent="0">
              <a:buNone/>
            </a:pPr>
            <a:r>
              <a:rPr lang="en-US" sz="2800" dirty="0"/>
              <a:t>Contact Phone Number</a:t>
            </a:r>
          </a:p>
          <a:p>
            <a:pPr marL="0" indent="0">
              <a:buNone/>
            </a:pPr>
            <a:r>
              <a:rPr lang="en-US" sz="2800" dirty="0"/>
              <a:t>Contact Email Address</a:t>
            </a:r>
          </a:p>
        </p:txBody>
      </p:sp>
    </p:spTree>
    <p:extLst>
      <p:ext uri="{BB962C8B-B14F-4D97-AF65-F5344CB8AC3E}">
        <p14:creationId xmlns:p14="http://schemas.microsoft.com/office/powerpoint/2010/main" val="292214466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174</TotalTime>
  <Words>203</Words>
  <Application>Microsoft Office PowerPoint</Application>
  <PresentationFormat>Widescreen</PresentationFormat>
  <Paragraphs>23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4Ms Training for Older Adults and Caregivers</vt:lpstr>
      <vt:lpstr>Objectives</vt:lpstr>
      <vt:lpstr>PowerPoint Presentation</vt:lpstr>
      <vt:lpstr>What Matters</vt:lpstr>
      <vt:lpstr>Medication</vt:lpstr>
      <vt:lpstr>Mind</vt:lpstr>
      <vt:lpstr>Mobility</vt:lpstr>
      <vt:lpstr>The 4Ms help you focus on your health and wellbeing.</vt:lpstr>
      <vt:lpstr>Thank You!</vt:lpstr>
    </vt:vector>
  </TitlesOfParts>
  <Company>CCAT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4Ms Training for Older Adults and Caregivers</dc:title>
  <dc:creator>Lola Akintobi</dc:creator>
  <cp:lastModifiedBy>Bruce Gore</cp:lastModifiedBy>
  <cp:revision>46</cp:revision>
  <dcterms:created xsi:type="dcterms:W3CDTF">2021-10-13T16:45:04Z</dcterms:created>
  <dcterms:modified xsi:type="dcterms:W3CDTF">2021-10-29T14:25:11Z</dcterms:modified>
</cp:coreProperties>
</file>